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259" r:id="rId3"/>
    <p:sldId id="263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8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EEDB-F39B-40B7-915D-1D6118ACE7D8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C6C-C78E-41D7-9386-51736710C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80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EEDB-F39B-40B7-915D-1D6118ACE7D8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C6C-C78E-41D7-9386-51736710C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81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EEDB-F39B-40B7-915D-1D6118ACE7D8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C6C-C78E-41D7-9386-51736710C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3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EEDB-F39B-40B7-915D-1D6118ACE7D8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C6C-C78E-41D7-9386-51736710C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65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EEDB-F39B-40B7-915D-1D6118ACE7D8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C6C-C78E-41D7-9386-51736710C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63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EEDB-F39B-40B7-915D-1D6118ACE7D8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C6C-C78E-41D7-9386-51736710C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51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EEDB-F39B-40B7-915D-1D6118ACE7D8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C6C-C78E-41D7-9386-51736710C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07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EEDB-F39B-40B7-915D-1D6118ACE7D8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C6C-C78E-41D7-9386-51736710C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3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EEDB-F39B-40B7-915D-1D6118ACE7D8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C6C-C78E-41D7-9386-51736710C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90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EEDB-F39B-40B7-915D-1D6118ACE7D8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C6C-C78E-41D7-9386-51736710C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98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EEDB-F39B-40B7-915D-1D6118ACE7D8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BC6C-C78E-41D7-9386-51736710C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93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6EEDB-F39B-40B7-915D-1D6118ACE7D8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BBC6C-C78E-41D7-9386-51736710C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84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D74850-ABBE-4822-A837-99448B981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63"/>
            <a:ext cx="9144000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4126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4345B8-AB80-4EBF-9B76-DB2C04E36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63"/>
            <a:ext cx="9144000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2321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FC1D68-4A12-48BB-B0C2-E1A49074F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63"/>
            <a:ext cx="9144000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5334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835603-3442-4E94-81EC-07CBA7A9A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63"/>
            <a:ext cx="9144000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70424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8CEC4E-18FD-416E-A8A0-C66954F1F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63"/>
            <a:ext cx="9144000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17699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Пузанов</dc:creator>
  <cp:lastModifiedBy>Александр Пузанов</cp:lastModifiedBy>
  <cp:revision>6</cp:revision>
  <dcterms:created xsi:type="dcterms:W3CDTF">2020-08-05T15:51:28Z</dcterms:created>
  <dcterms:modified xsi:type="dcterms:W3CDTF">2021-11-28T17:42:42Z</dcterms:modified>
</cp:coreProperties>
</file>